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949D9336AAC54DB87CACC2F4E0C5E3" ma:contentTypeVersion="13" ma:contentTypeDescription="Opret et nyt dokument." ma:contentTypeScope="" ma:versionID="442e5ea1fed3323ae6ca4ccb0b1ebaf3">
  <xsd:schema xmlns:xsd="http://www.w3.org/2001/XMLSchema" xmlns:xs="http://www.w3.org/2001/XMLSchema" xmlns:p="http://schemas.microsoft.com/office/2006/metadata/properties" xmlns:ns2="49022b7d-2f34-4130-9d8e-327277c8479a" xmlns:ns3="a10ea04b-5cfa-46d4-867c-8b324e28136a" targetNamespace="http://schemas.microsoft.com/office/2006/metadata/properties" ma:root="true" ma:fieldsID="2d9ef9aec6eb79822b42daa4c4ca3b6c" ns2:_="" ns3:_="">
    <xsd:import namespace="49022b7d-2f34-4130-9d8e-327277c8479a"/>
    <xsd:import namespace="a10ea04b-5cfa-46d4-867c-8b324e2813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22b7d-2f34-4130-9d8e-327277c84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79cf0121-911f-4f93-a410-102a0caccb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ea04b-5cfa-46d4-867c-8b324e28136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6415d21-0b08-4add-a55c-675e2e8b9fdb}" ma:internalName="TaxCatchAll" ma:showField="CatchAllData" ma:web="a10ea04b-5cfa-46d4-867c-8b324e2813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022b7d-2f34-4130-9d8e-327277c8479a">
      <Terms xmlns="http://schemas.microsoft.com/office/infopath/2007/PartnerControls"/>
    </lcf76f155ced4ddcb4097134ff3c332f>
    <TaxCatchAll xmlns="a10ea04b-5cfa-46d4-867c-8b324e28136a" xsi:nil="true"/>
  </documentManagement>
</p:properties>
</file>

<file path=customXml/itemProps1.xml><?xml version="1.0" encoding="utf-8"?>
<ds:datastoreItem xmlns:ds="http://schemas.openxmlformats.org/officeDocument/2006/customXml" ds:itemID="{EB40D61B-9669-4E09-99E2-ADB344155A8C}"/>
</file>

<file path=customXml/itemProps2.xml><?xml version="1.0" encoding="utf-8"?>
<ds:datastoreItem xmlns:ds="http://schemas.openxmlformats.org/officeDocument/2006/customXml" ds:itemID="{BA5E0CCA-4B08-4F68-AD5D-E79E4CC737EB}"/>
</file>

<file path=customXml/itemProps3.xml><?xml version="1.0" encoding="utf-8"?>
<ds:datastoreItem xmlns:ds="http://schemas.openxmlformats.org/officeDocument/2006/customXml" ds:itemID="{3E18272B-36B1-453F-8A85-BCAC358555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/>
  <cp:revision>1</cp:revision>
  <dcterms:created xsi:type="dcterms:W3CDTF">2022-05-12T20:48:33Z</dcterms:created>
  <dcterms:modified xsi:type="dcterms:W3CDTF">2022-05-12T20:48:34Z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0x01010087949D9336AAC54DB87CACC2F4E0C5E3</vt:lpwstr>
  </property>
</Properties>
</file>